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3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1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2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5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9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1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C71E2-D00A-422B-B7A3-58552BFA9304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AEF5B-7721-40F5-A562-194FBAE6D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0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0" y="531443"/>
            <a:ext cx="10001010" cy="59836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5830" y="8223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Consolidated Balance Sheet of Commercial Banks, 2015 – Sep. 2019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00150" y="6515100"/>
            <a:ext cx="8641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Compiled by Jad Chaaban based on data from ABL and BDL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7874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</dc:creator>
  <cp:lastModifiedBy>AA</cp:lastModifiedBy>
  <cp:revision>3</cp:revision>
  <dcterms:created xsi:type="dcterms:W3CDTF">2019-11-01T22:13:51Z</dcterms:created>
  <dcterms:modified xsi:type="dcterms:W3CDTF">2019-11-08T09:02:19Z</dcterms:modified>
</cp:coreProperties>
</file>